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5"/>
  </p:handoutMasterIdLst>
  <p:sldIdLst>
    <p:sldId id="288" r:id="rId2"/>
    <p:sldId id="282" r:id="rId3"/>
    <p:sldId id="297" r:id="rId4"/>
    <p:sldId id="278" r:id="rId5"/>
    <p:sldId id="303" r:id="rId6"/>
    <p:sldId id="284" r:id="rId7"/>
    <p:sldId id="294" r:id="rId8"/>
    <p:sldId id="302" r:id="rId9"/>
    <p:sldId id="295" r:id="rId10"/>
    <p:sldId id="304" r:id="rId11"/>
    <p:sldId id="277" r:id="rId12"/>
    <p:sldId id="301" r:id="rId13"/>
    <p:sldId id="305" r:id="rId14"/>
  </p:sldIdLst>
  <p:sldSz cx="6858000" cy="9906000" type="A4"/>
  <p:notesSz cx="6735763" cy="98663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72" autoAdjust="0"/>
    <p:restoredTop sz="94660"/>
  </p:normalViewPr>
  <p:slideViewPr>
    <p:cSldViewPr snapToGrid="0">
      <p:cViewPr varScale="1">
        <p:scale>
          <a:sx n="57" d="100"/>
          <a:sy n="57" d="100"/>
        </p:scale>
        <p:origin x="23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1" cy="495029"/>
          </a:xfrm>
          <a:prstGeom prst="rect">
            <a:avLst/>
          </a:prstGeom>
        </p:spPr>
        <p:txBody>
          <a:bodyPr vert="horz" lIns="93973" tIns="46986" rIns="93973" bIns="46986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5374" y="0"/>
            <a:ext cx="2918831" cy="495029"/>
          </a:xfrm>
          <a:prstGeom prst="rect">
            <a:avLst/>
          </a:prstGeom>
        </p:spPr>
        <p:txBody>
          <a:bodyPr vert="horz" lIns="93973" tIns="46986" rIns="93973" bIns="46986" rtlCol="0"/>
          <a:lstStyle>
            <a:lvl1pPr algn="r">
              <a:defRPr sz="1200"/>
            </a:lvl1pPr>
          </a:lstStyle>
          <a:p>
            <a:fld id="{AE96BAEA-7786-4C7A-B961-15EB02408FF0}" type="datetimeFigureOut">
              <a:rPr lang="en-SG" smtClean="0"/>
              <a:t>1/9/2021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371286"/>
            <a:ext cx="2918831" cy="495028"/>
          </a:xfrm>
          <a:prstGeom prst="rect">
            <a:avLst/>
          </a:prstGeom>
        </p:spPr>
        <p:txBody>
          <a:bodyPr vert="horz" lIns="93973" tIns="46986" rIns="93973" bIns="46986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5374" y="9371286"/>
            <a:ext cx="2918831" cy="495028"/>
          </a:xfrm>
          <a:prstGeom prst="rect">
            <a:avLst/>
          </a:prstGeom>
        </p:spPr>
        <p:txBody>
          <a:bodyPr vert="horz" lIns="93973" tIns="46986" rIns="93973" bIns="46986" rtlCol="0" anchor="b"/>
          <a:lstStyle>
            <a:lvl1pPr algn="r">
              <a:defRPr sz="1200"/>
            </a:lvl1pPr>
          </a:lstStyle>
          <a:p>
            <a:fld id="{2ED39C9C-2921-4FD1-9BB4-93F9E0C15DB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20139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7270-7366-474C-9292-D888A257AEE2}" type="datetimeFigureOut">
              <a:rPr lang="en-SG" smtClean="0"/>
              <a:t>1/9/2021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0913-C3BA-4DFE-9E9F-CAA9C94EA3C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59283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7270-7366-474C-9292-D888A257AEE2}" type="datetimeFigureOut">
              <a:rPr lang="en-SG" smtClean="0"/>
              <a:t>1/9/2021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0913-C3BA-4DFE-9E9F-CAA9C94EA3C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5236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7270-7366-474C-9292-D888A257AEE2}" type="datetimeFigureOut">
              <a:rPr lang="en-SG" smtClean="0"/>
              <a:t>1/9/2021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0913-C3BA-4DFE-9E9F-CAA9C94EA3C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921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7270-7366-474C-9292-D888A257AEE2}" type="datetimeFigureOut">
              <a:rPr lang="en-SG" smtClean="0"/>
              <a:t>1/9/2021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0913-C3BA-4DFE-9E9F-CAA9C94EA3C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6093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7270-7366-474C-9292-D888A257AEE2}" type="datetimeFigureOut">
              <a:rPr lang="en-SG" smtClean="0"/>
              <a:t>1/9/2021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0913-C3BA-4DFE-9E9F-CAA9C94EA3C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8794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7270-7366-474C-9292-D888A257AEE2}" type="datetimeFigureOut">
              <a:rPr lang="en-SG" smtClean="0"/>
              <a:t>1/9/2021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0913-C3BA-4DFE-9E9F-CAA9C94EA3C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0894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7270-7366-474C-9292-D888A257AEE2}" type="datetimeFigureOut">
              <a:rPr lang="en-SG" smtClean="0"/>
              <a:t>1/9/2021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0913-C3BA-4DFE-9E9F-CAA9C94EA3C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7088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7270-7366-474C-9292-D888A257AEE2}" type="datetimeFigureOut">
              <a:rPr lang="en-SG" smtClean="0"/>
              <a:t>1/9/2021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0913-C3BA-4DFE-9E9F-CAA9C94EA3C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9621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7270-7366-474C-9292-D888A257AEE2}" type="datetimeFigureOut">
              <a:rPr lang="en-SG" smtClean="0"/>
              <a:t>1/9/2021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0913-C3BA-4DFE-9E9F-CAA9C94EA3C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2061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7270-7366-474C-9292-D888A257AEE2}" type="datetimeFigureOut">
              <a:rPr lang="en-SG" smtClean="0"/>
              <a:t>1/9/2021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0913-C3BA-4DFE-9E9F-CAA9C94EA3C3}" type="slidenum">
              <a:rPr lang="en-SG" smtClean="0"/>
              <a:t>‹#›</a:t>
            </a:fld>
            <a:endParaRPr lang="en-SG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6858000" cy="99060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331304" y="1126435"/>
            <a:ext cx="6188766" cy="2650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935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7270-7366-474C-9292-D888A257AEE2}" type="datetimeFigureOut">
              <a:rPr lang="en-SG" smtClean="0"/>
              <a:t>1/9/2021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0913-C3BA-4DFE-9E9F-CAA9C94EA3C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0949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7270-7366-474C-9292-D888A257AEE2}" type="datetimeFigureOut">
              <a:rPr lang="en-SG" smtClean="0"/>
              <a:t>1/9/2021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00913-C3BA-4DFE-9E9F-CAA9C94EA3C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9722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07270-7366-474C-9292-D888A257AEE2}" type="datetimeFigureOut">
              <a:rPr lang="en-SG" smtClean="0"/>
              <a:t>1/9/2021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00913-C3BA-4DFE-9E9F-CAA9C94EA3C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005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cmyY1P5a5VKLSWVFA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bpa.sg/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forms.gle/Yx6WSqYwXYVK4EbJ9" TargetMode="External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2" Type="http://schemas.openxmlformats.org/officeDocument/2006/relationships/hyperlink" Target="https://forms.gle/WKXQ22zxCKoHtEA47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urveylegend.com/s/39xz" TargetMode="External"/><Relationship Id="rId11" Type="http://schemas.openxmlformats.org/officeDocument/2006/relationships/image" Target="../media/image23.png"/><Relationship Id="rId5" Type="http://schemas.openxmlformats.org/officeDocument/2006/relationships/hyperlink" Target="https://forms.gle/hZe2GxaH1woof9JR7" TargetMode="External"/><Relationship Id="rId10" Type="http://schemas.openxmlformats.org/officeDocument/2006/relationships/image" Target="../media/image22.png"/><Relationship Id="rId4" Type="http://schemas.openxmlformats.org/officeDocument/2006/relationships/hyperlink" Target="https://forms.gle/KAYGqSrWXjQ2Y9Vc8" TargetMode="External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1480" y="405133"/>
            <a:ext cx="1866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Home Page</a:t>
            </a:r>
            <a:endParaRPr lang="en-SG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2386950" y="405133"/>
            <a:ext cx="43347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singaporebookpublishers.sg</a:t>
            </a:r>
            <a:endParaRPr lang="en-SG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133739" y="3700998"/>
            <a:ext cx="1508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 to : </a:t>
            </a:r>
          </a:p>
          <a:p>
            <a:r>
              <a:rPr lang="en-US" dirty="0"/>
              <a:t>b</a:t>
            </a:r>
            <a:r>
              <a:rPr lang="en-US" dirty="0" smtClean="0"/>
              <a:t>ookbazaar.sg</a:t>
            </a:r>
            <a:endParaRPr lang="en-S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44" y="1316692"/>
            <a:ext cx="4714875" cy="8343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Arrow Connector 13"/>
          <p:cNvCxnSpPr/>
          <p:nvPr/>
        </p:nvCxnSpPr>
        <p:spPr>
          <a:xfrm flipH="1" flipV="1">
            <a:off x="5096438" y="2973328"/>
            <a:ext cx="793374" cy="7246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6" y="2245035"/>
            <a:ext cx="4483071" cy="143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52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490610" y="2471810"/>
            <a:ext cx="5457150" cy="5476200"/>
            <a:chOff x="490610" y="2471810"/>
            <a:chExt cx="5457150" cy="54762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610" y="2471810"/>
              <a:ext cx="1800000" cy="1800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9185" y="2490860"/>
              <a:ext cx="1800000" cy="1800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7760" y="2471810"/>
              <a:ext cx="1800000" cy="1800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610" y="4309910"/>
              <a:ext cx="1800000" cy="18000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9185" y="4309910"/>
              <a:ext cx="1800000" cy="1800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7760" y="4309910"/>
              <a:ext cx="1800000" cy="1800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660" y="6148010"/>
              <a:ext cx="1800000" cy="18000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8710" y="6148010"/>
              <a:ext cx="1800000" cy="1800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7760" y="6148010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3522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54" y="2729752"/>
            <a:ext cx="5968556" cy="18094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54" y="4539158"/>
            <a:ext cx="5969726" cy="12515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35228" y="4821874"/>
            <a:ext cx="3396058" cy="584775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Text to be provided</a:t>
            </a:r>
            <a:endParaRPr lang="en-SG" sz="32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480" y="405133"/>
            <a:ext cx="3633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Icon 6 – SBPA Academy</a:t>
            </a:r>
            <a:endParaRPr lang="en-SG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50965"/>
          <a:stretch/>
        </p:blipFill>
        <p:spPr>
          <a:xfrm>
            <a:off x="507353" y="5790741"/>
            <a:ext cx="6028555" cy="38911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b="63615"/>
          <a:stretch/>
        </p:blipFill>
        <p:spPr>
          <a:xfrm>
            <a:off x="507353" y="1519518"/>
            <a:ext cx="5794527" cy="119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68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25" y="363071"/>
            <a:ext cx="5553937" cy="36518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25" y="4105836"/>
            <a:ext cx="1800000" cy="18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862" y="4119283"/>
            <a:ext cx="1800000" cy="1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650" y="4112083"/>
            <a:ext cx="1800000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25" y="5926483"/>
            <a:ext cx="1800000" cy="18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862" y="5912083"/>
            <a:ext cx="1800000" cy="18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650" y="5926483"/>
            <a:ext cx="1800000" cy="18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25" y="7704883"/>
            <a:ext cx="1800000" cy="180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862" y="7740883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80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2263588"/>
            <a:ext cx="3451412" cy="34514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29553" y="5951676"/>
            <a:ext cx="3527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 smtClean="0"/>
              <a:t>Link: https</a:t>
            </a:r>
            <a:r>
              <a:rPr lang="en-SG" dirty="0"/>
              <a:t>://youtu.be/64H6ui0KfFo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0918" y="7449671"/>
            <a:ext cx="3963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Please link the rest to the request form: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forms.gle/cmyY1P5a5VKLSWVFA</a:t>
            </a:r>
            <a:endParaRPr lang="en-US" dirty="0" smtClean="0"/>
          </a:p>
          <a:p>
            <a:endParaRPr lang="en-US" dirty="0" smtClean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68353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1480" y="405133"/>
            <a:ext cx="2222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Landing Page</a:t>
            </a:r>
            <a:endParaRPr lang="en-SG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2857597" y="256665"/>
            <a:ext cx="35150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/>
              <a:t>bookbazaar.sg</a:t>
            </a:r>
            <a:endParaRPr lang="en-SG" sz="4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-1" b="88482"/>
          <a:stretch/>
        </p:blipFill>
        <p:spPr>
          <a:xfrm>
            <a:off x="1165058" y="1519520"/>
            <a:ext cx="4576836" cy="954739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93190"/>
          <a:stretch/>
        </p:blipFill>
        <p:spPr>
          <a:xfrm>
            <a:off x="1165055" y="9110844"/>
            <a:ext cx="4576836" cy="564454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165058" y="1519518"/>
            <a:ext cx="4576836" cy="82340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318" y="3812330"/>
            <a:ext cx="4314641" cy="58503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317" y="4562354"/>
            <a:ext cx="4412315" cy="29260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938" y="2332668"/>
            <a:ext cx="4483071" cy="14345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317" y="7541683"/>
            <a:ext cx="4412315" cy="140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1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84970" y="1558452"/>
            <a:ext cx="3429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sz="1100" dirty="0"/>
              <a:t>https://c.lazada.sg/t/c.bsj0OV?url=https%3A%2F%2Fpages.lazada.sg%2Fwow%2Fgcp%2Froute%2Flazada%2Fsg%2Fupr_1000345_lazada%2Fchannel%2Fsg%2Fupr-router%2Fsg%3Fhybrid%3D1%26data_prefetch%3Dtrue%26prefetch_replace%3D1%26at_iframe%3D1%26wh_pid%3D%2Flazada%2Fchannel%2Fsg%2Fbau-campaigns%2Fmother-tongue-book-bazaar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117233" y="2889037"/>
            <a:ext cx="149717" cy="32036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167" y="3344021"/>
            <a:ext cx="4412315" cy="29260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167" y="6323350"/>
            <a:ext cx="4412315" cy="14047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90167" y="8192185"/>
            <a:ext cx="4505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https://forms.gle/rJTNNAqmneUSbvBMA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246607" y="7885760"/>
            <a:ext cx="149717" cy="32036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536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11480" y="405133"/>
            <a:ext cx="2180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Icon 2 - Event</a:t>
            </a:r>
            <a:endParaRPr lang="en-SG" sz="2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53599"/>
          <a:stretch/>
        </p:blipFill>
        <p:spPr>
          <a:xfrm>
            <a:off x="1077164" y="1620651"/>
            <a:ext cx="4676775" cy="25059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93190"/>
          <a:stretch/>
        </p:blipFill>
        <p:spPr>
          <a:xfrm>
            <a:off x="1127133" y="7318322"/>
            <a:ext cx="4576836" cy="564454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1077164" y="1620649"/>
            <a:ext cx="4676775" cy="6797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TextBox 20"/>
          <p:cNvSpPr txBox="1"/>
          <p:nvPr/>
        </p:nvSpPr>
        <p:spPr>
          <a:xfrm>
            <a:off x="1285803" y="4146744"/>
            <a:ext cx="42242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Follow us on our Facebook or subscribe our YouTube channel to catch our LIVE stream.</a:t>
            </a:r>
            <a:endParaRPr lang="en-SG" sz="9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803" y="4397709"/>
            <a:ext cx="4285937" cy="284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42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36076" y="3937209"/>
            <a:ext cx="5483806" cy="3642449"/>
            <a:chOff x="-7007749" y="4775409"/>
            <a:chExt cx="5483806" cy="364244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93697" y="4775409"/>
              <a:ext cx="1800000" cy="1800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158820" y="4775409"/>
              <a:ext cx="1800000" cy="180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23943" y="4775409"/>
              <a:ext cx="1800000" cy="180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007749" y="6617858"/>
              <a:ext cx="1800000" cy="180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157017" y="6617858"/>
              <a:ext cx="1800000" cy="1800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23943" y="6617858"/>
              <a:ext cx="1800000" cy="180000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481307" y="2828925"/>
            <a:ext cx="3838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Link to Facebook: </a:t>
            </a:r>
            <a:r>
              <a:rPr lang="en-SG" u="sng" dirty="0">
                <a:hlinkClick r:id="rId8"/>
              </a:rPr>
              <a:t>https://www.facebook.com/sbpa.sg</a:t>
            </a:r>
            <a:r>
              <a:rPr lang="en-SG" u="sng" dirty="0" smtClean="0">
                <a:hlinkClick r:id="rId8"/>
              </a:rPr>
              <a:t>/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40756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11480" y="405133"/>
            <a:ext cx="2625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Icon 3 - Webinar</a:t>
            </a:r>
            <a:endParaRPr lang="en-SG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393271"/>
            <a:ext cx="5908168" cy="328638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44010" y="1294694"/>
            <a:ext cx="6043108" cy="66794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93190"/>
          <a:stretch/>
        </p:blipFill>
        <p:spPr>
          <a:xfrm>
            <a:off x="357692" y="7005917"/>
            <a:ext cx="6023420" cy="742859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85" y="4787199"/>
            <a:ext cx="5670466" cy="18613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7085" y="4561870"/>
            <a:ext cx="54809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These webinars are conducted via zoom and it requires registration. Link</a:t>
            </a:r>
            <a:r>
              <a:rPr lang="en-US" sz="900" dirty="0"/>
              <a:t>: https://forms.gle/dwyuk3ingapxBuV6A</a:t>
            </a:r>
            <a:endParaRPr lang="en-SG" sz="900" dirty="0"/>
          </a:p>
        </p:txBody>
      </p:sp>
      <p:sp>
        <p:nvSpPr>
          <p:cNvPr id="14" name="TextBox 13"/>
          <p:cNvSpPr txBox="1"/>
          <p:nvPr/>
        </p:nvSpPr>
        <p:spPr>
          <a:xfrm>
            <a:off x="2282922" y="8538590"/>
            <a:ext cx="3847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 to : </a:t>
            </a:r>
          </a:p>
          <a:p>
            <a:r>
              <a:rPr lang="en-SG" dirty="0"/>
              <a:t>https://forms.gle/dwyuk3ingapxBuV6A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1309686" y="6940023"/>
            <a:ext cx="1532962" cy="15342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849489" y="6694284"/>
            <a:ext cx="5770" cy="17985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855495" y="6756083"/>
            <a:ext cx="2039234" cy="17367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088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3067"/>
          <a:stretch/>
        </p:blipFill>
        <p:spPr>
          <a:xfrm>
            <a:off x="441749" y="1499066"/>
            <a:ext cx="5700300" cy="11895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1480" y="405133"/>
            <a:ext cx="2942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Icon 4 - Promotion</a:t>
            </a:r>
            <a:endParaRPr lang="en-SG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93190"/>
          <a:stretch/>
        </p:blipFill>
        <p:spPr>
          <a:xfrm>
            <a:off x="303904" y="8671881"/>
            <a:ext cx="5673406" cy="699692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344245" y="1331259"/>
            <a:ext cx="5798407" cy="81623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19" y="2771223"/>
            <a:ext cx="5565830" cy="177196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35880" y="4649101"/>
            <a:ext cx="5615296" cy="3721770"/>
            <a:chOff x="435880" y="4649101"/>
            <a:chExt cx="5615296" cy="3721770"/>
          </a:xfrm>
        </p:grpSpPr>
        <p:grpSp>
          <p:nvGrpSpPr>
            <p:cNvPr id="14" name="Group 13"/>
            <p:cNvGrpSpPr/>
            <p:nvPr/>
          </p:nvGrpSpPr>
          <p:grpSpPr>
            <a:xfrm>
              <a:off x="435880" y="4649101"/>
              <a:ext cx="5615296" cy="3721769"/>
              <a:chOff x="435880" y="4649101"/>
              <a:chExt cx="5615296" cy="3721769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8654" y="4649101"/>
                <a:ext cx="1816560" cy="181656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880" y="4649101"/>
                <a:ext cx="1816814" cy="1816814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4362" y="4649101"/>
                <a:ext cx="1816814" cy="1816814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6201" y="6558184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7989" y="6513645"/>
                <a:ext cx="1857225" cy="1857225"/>
              </a:xfrm>
              <a:prstGeom prst="rect">
                <a:avLst/>
              </a:prstGeom>
            </p:spPr>
          </p:pic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881" y="6503677"/>
              <a:ext cx="1867194" cy="18671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1924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86026" y="1247300"/>
            <a:ext cx="418790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 smtClean="0"/>
              <a:t>1)   Free Gift – Tote Bag</a:t>
            </a:r>
          </a:p>
          <a:p>
            <a:r>
              <a:rPr lang="en-SG" dirty="0" smtClean="0">
                <a:hlinkClick r:id="rId2"/>
              </a:rPr>
              <a:t>https</a:t>
            </a:r>
            <a:r>
              <a:rPr lang="en-SG" dirty="0">
                <a:hlinkClick r:id="rId2"/>
              </a:rPr>
              <a:t>://</a:t>
            </a:r>
            <a:r>
              <a:rPr lang="en-SG" dirty="0" smtClean="0">
                <a:hlinkClick r:id="rId2"/>
              </a:rPr>
              <a:t>forms.gle/WKXQ22zxCKoHtEA47</a:t>
            </a:r>
            <a:endParaRPr lang="en-SG" dirty="0" smtClean="0"/>
          </a:p>
          <a:p>
            <a:endParaRPr lang="en-US" dirty="0"/>
          </a:p>
          <a:p>
            <a:r>
              <a:rPr lang="en-US" dirty="0" smtClean="0"/>
              <a:t>2) To Win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forms.gle/Yx6WSqYwXYVK4EbJ9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3) Book Subscription</a:t>
            </a:r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forms.gle/KAYGqSrWXjQ2Y9Vc8</a:t>
            </a:r>
            <a:endParaRPr lang="en-US" dirty="0" smtClean="0"/>
          </a:p>
          <a:p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800213" y="7977218"/>
            <a:ext cx="418790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4 &amp; 5)   Free E book</a:t>
            </a:r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forms.gle/hZe2GxaH1woof9JR7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6) Vote &amp; Win</a:t>
            </a:r>
          </a:p>
          <a:p>
            <a:r>
              <a:rPr lang="en-SG" dirty="0">
                <a:hlinkClick r:id="rId6"/>
              </a:rPr>
              <a:t>https://</a:t>
            </a:r>
            <a:r>
              <a:rPr lang="en-SG" dirty="0" smtClean="0">
                <a:hlinkClick r:id="rId6"/>
              </a:rPr>
              <a:t>www.surveylegend.com/s/39xz</a:t>
            </a:r>
            <a:endParaRPr lang="en-SG" dirty="0" smtClean="0"/>
          </a:p>
          <a:p>
            <a:endParaRPr lang="en-SG" dirty="0"/>
          </a:p>
          <a:p>
            <a:endParaRPr lang="en-US" dirty="0" smtClean="0"/>
          </a:p>
          <a:p>
            <a:endParaRPr lang="en-US" dirty="0"/>
          </a:p>
          <a:p>
            <a:endParaRPr lang="en-SG" dirty="0"/>
          </a:p>
        </p:txBody>
      </p:sp>
      <p:grpSp>
        <p:nvGrpSpPr>
          <p:cNvPr id="14" name="Group 13"/>
          <p:cNvGrpSpPr/>
          <p:nvPr/>
        </p:nvGrpSpPr>
        <p:grpSpPr>
          <a:xfrm>
            <a:off x="422433" y="3732341"/>
            <a:ext cx="5615296" cy="3721770"/>
            <a:chOff x="435880" y="4649101"/>
            <a:chExt cx="5615296" cy="3721770"/>
          </a:xfrm>
        </p:grpSpPr>
        <p:grpSp>
          <p:nvGrpSpPr>
            <p:cNvPr id="15" name="Group 14"/>
            <p:cNvGrpSpPr/>
            <p:nvPr/>
          </p:nvGrpSpPr>
          <p:grpSpPr>
            <a:xfrm>
              <a:off x="435880" y="4649101"/>
              <a:ext cx="5615296" cy="3721769"/>
              <a:chOff x="435880" y="4649101"/>
              <a:chExt cx="5615296" cy="3721769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8654" y="4649101"/>
                <a:ext cx="1816560" cy="181656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880" y="4649101"/>
                <a:ext cx="1816814" cy="1816814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4362" y="4649101"/>
                <a:ext cx="1816814" cy="1816814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36201" y="6558184"/>
                <a:ext cx="1800000" cy="180000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7989" y="6513645"/>
                <a:ext cx="1857225" cy="1857225"/>
              </a:xfrm>
              <a:prstGeom prst="rect">
                <a:avLst/>
              </a:prstGeom>
            </p:spPr>
          </p:pic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881" y="6503677"/>
              <a:ext cx="1867194" cy="18671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5774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480" y="405133"/>
            <a:ext cx="2488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Icon 5 - Activity</a:t>
            </a:r>
            <a:endParaRPr lang="en-SG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36" y="1290918"/>
            <a:ext cx="5164331" cy="29180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97" y="2571010"/>
            <a:ext cx="5044477" cy="160598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85800" y="1290918"/>
            <a:ext cx="5540188" cy="8552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/>
          <a:srcRect t="93190" b="915"/>
          <a:stretch/>
        </p:blipFill>
        <p:spPr>
          <a:xfrm>
            <a:off x="912882" y="9211236"/>
            <a:ext cx="4942429" cy="527711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07" y="4231385"/>
            <a:ext cx="5035786" cy="50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57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4918</TotalTime>
  <Words>146</Words>
  <Application>Microsoft Office PowerPoint</Application>
  <PresentationFormat>A4 Paper (210x297 mm)</PresentationFormat>
  <Paragraphs>37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Woo Cecilia</dc:creator>
  <cp:lastModifiedBy>Woo Cecilia</cp:lastModifiedBy>
  <cp:revision>161</cp:revision>
  <cp:lastPrinted>2021-04-12T05:36:48Z</cp:lastPrinted>
  <dcterms:created xsi:type="dcterms:W3CDTF">2020-10-29T08:38:39Z</dcterms:created>
  <dcterms:modified xsi:type="dcterms:W3CDTF">2021-09-01T16:16:33Z</dcterms:modified>
</cp:coreProperties>
</file>